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6420" autoAdjust="0"/>
  </p:normalViewPr>
  <p:slideViewPr>
    <p:cSldViewPr>
      <p:cViewPr varScale="1">
        <p:scale>
          <a:sx n="64" d="100"/>
          <a:sy n="64" d="100"/>
        </p:scale>
        <p:origin x="-133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1F7E3C-201D-442F-B1EC-692E1DE56DD2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986BB2-8755-49FE-88E3-114274C2CF00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986BB2-8755-49FE-88E3-114274C2CF00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9650C-829F-44FF-90D0-4F17A2D1FADC}" type="datetimeFigureOut">
              <a:rPr lang="en-US" smtClean="0"/>
              <a:pPr/>
              <a:t>7/7/2010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91DC6-F859-4FFB-84F2-7357B6FD4851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285729"/>
            <a:ext cx="7772400" cy="100013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Examples of teen film posters and </a:t>
            </a:r>
            <a:r>
              <a:rPr lang="en-GB" sz="2400" dirty="0" err="1" smtClean="0"/>
              <a:t>dvd</a:t>
            </a:r>
            <a:r>
              <a:rPr lang="en-GB" sz="2400" dirty="0" smtClean="0"/>
              <a:t> covers</a:t>
            </a:r>
            <a:endParaRPr lang="en-GB" sz="2400" dirty="0"/>
          </a:p>
        </p:txBody>
      </p:sp>
      <p:pic>
        <p:nvPicPr>
          <p:cNvPr id="4" name="Picture 3" descr="save the last danc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1571612"/>
            <a:ext cx="2571768" cy="3547266"/>
          </a:xfrm>
          <a:prstGeom prst="rect">
            <a:avLst/>
          </a:prstGeom>
        </p:spPr>
      </p:pic>
      <p:pic>
        <p:nvPicPr>
          <p:cNvPr id="5" name="Picture 4" descr="save the last dance dvd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34" y="2000240"/>
            <a:ext cx="4133199" cy="27860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Rebel without a cause posters</a:t>
            </a:r>
            <a:endParaRPr lang="en-GB" dirty="0"/>
          </a:p>
        </p:txBody>
      </p:sp>
      <p:pic>
        <p:nvPicPr>
          <p:cNvPr id="4" name="Content Placeholder 3" descr="rebel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571612"/>
            <a:ext cx="2033957" cy="3074586"/>
          </a:xfrm>
        </p:spPr>
      </p:pic>
      <p:pic>
        <p:nvPicPr>
          <p:cNvPr id="5" name="Picture 4" descr="rebel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1357298"/>
            <a:ext cx="1774284" cy="2747977"/>
          </a:xfrm>
          <a:prstGeom prst="rect">
            <a:avLst/>
          </a:prstGeom>
        </p:spPr>
      </p:pic>
      <p:pic>
        <p:nvPicPr>
          <p:cNvPr id="6" name="Picture 5" descr="rebel without a cause film post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43240" y="1071546"/>
            <a:ext cx="3286148" cy="504318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14290"/>
            <a:ext cx="8229600" cy="1143000"/>
          </a:xfrm>
        </p:spPr>
        <p:txBody>
          <a:bodyPr/>
          <a:lstStyle/>
          <a:p>
            <a:r>
              <a:rPr lang="en-GB" dirty="0" smtClean="0"/>
              <a:t>Other posters</a:t>
            </a:r>
            <a:endParaRPr lang="en-GB" dirty="0"/>
          </a:p>
        </p:txBody>
      </p:sp>
      <p:pic>
        <p:nvPicPr>
          <p:cNvPr id="4" name="Content Placeholder 3" descr="american-teen-dvd-cover-cropp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85728"/>
            <a:ext cx="1857388" cy="2558386"/>
          </a:xfrm>
        </p:spPr>
      </p:pic>
      <p:pic>
        <p:nvPicPr>
          <p:cNvPr id="5" name="Picture 4" descr="i love you beth cooper dv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3786190"/>
            <a:ext cx="3868006" cy="2600340"/>
          </a:xfrm>
          <a:prstGeom prst="rect">
            <a:avLst/>
          </a:prstGeom>
        </p:spPr>
      </p:pic>
      <p:pic>
        <p:nvPicPr>
          <p:cNvPr id="6" name="Picture 5" descr="I_love_you_beth_cooper post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06115" y="214290"/>
            <a:ext cx="3037885" cy="450057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Not Another Teen movies</a:t>
            </a:r>
            <a:endParaRPr lang="en-GB" dirty="0"/>
          </a:p>
        </p:txBody>
      </p:sp>
      <p:pic>
        <p:nvPicPr>
          <p:cNvPr id="4" name="Content Placeholder 3" descr="Not Another Teen Movi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643050"/>
            <a:ext cx="2670048" cy="3886200"/>
          </a:xfrm>
        </p:spPr>
      </p:pic>
      <p:pic>
        <p:nvPicPr>
          <p:cNvPr id="5" name="Picture 4" descr="not_another_teen_movie dv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7620" y="1857364"/>
            <a:ext cx="4793133" cy="321471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he_breakfast_club film po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857232"/>
            <a:ext cx="3301965" cy="5076428"/>
          </a:xfrm>
          <a:prstGeom prst="rect">
            <a:avLst/>
          </a:prstGeom>
        </p:spPr>
      </p:pic>
      <p:pic>
        <p:nvPicPr>
          <p:cNvPr id="5" name="Picture 4" descr="The_Breakfast_Club-[cdcovers_cc]-fro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5553" y="1736555"/>
            <a:ext cx="5011096" cy="3319851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dventureland po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8" y="1285860"/>
            <a:ext cx="2562225" cy="3810000"/>
          </a:xfrm>
          <a:prstGeom prst="rect">
            <a:avLst/>
          </a:prstGeom>
        </p:spPr>
      </p:pic>
      <p:pic>
        <p:nvPicPr>
          <p:cNvPr id="3" name="Picture 2" descr="American te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058" y="785794"/>
            <a:ext cx="3546550" cy="50006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apoleon dynam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000108"/>
            <a:ext cx="6653010" cy="448065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do these films have in common?</a:t>
            </a:r>
            <a:endParaRPr lang="en-GB" dirty="0"/>
          </a:p>
        </p:txBody>
      </p:sp>
      <p:pic>
        <p:nvPicPr>
          <p:cNvPr id="4" name="Content Placeholder 3" descr="17againmp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1" y="1000108"/>
            <a:ext cx="2643206" cy="3500462"/>
          </a:xfrm>
        </p:spPr>
      </p:pic>
      <p:pic>
        <p:nvPicPr>
          <p:cNvPr id="5" name="Picture 4" descr="dazed-and-confused-pos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1285860"/>
            <a:ext cx="2571768" cy="3500462"/>
          </a:xfrm>
          <a:prstGeom prst="rect">
            <a:avLst/>
          </a:prstGeom>
        </p:spPr>
      </p:pic>
      <p:pic>
        <p:nvPicPr>
          <p:cNvPr id="6" name="Picture 5" descr="juno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28926" y="2728906"/>
            <a:ext cx="3071835" cy="4129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28</Words>
  <Application>Microsoft Office PowerPoint</Application>
  <PresentationFormat>On-screen Show (4:3)</PresentationFormat>
  <Paragraphs>6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Examples of teen film posters and dvd covers</vt:lpstr>
      <vt:lpstr>Rebel without a cause posters</vt:lpstr>
      <vt:lpstr>Other posters</vt:lpstr>
      <vt:lpstr>Not Another Teen movies</vt:lpstr>
      <vt:lpstr>Slide 5</vt:lpstr>
      <vt:lpstr>Slide 6</vt:lpstr>
      <vt:lpstr>Slide 7</vt:lpstr>
      <vt:lpstr>What do these films have in common?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Examples of teen film posters and dvd covers</dc:title>
  <dc:creator>kbrookes</dc:creator>
  <cp:lastModifiedBy>kbrookes</cp:lastModifiedBy>
  <cp:revision>6</cp:revision>
  <dcterms:created xsi:type="dcterms:W3CDTF">2010-06-30T09:34:10Z</dcterms:created>
  <dcterms:modified xsi:type="dcterms:W3CDTF">2010-07-07T09:16:09Z</dcterms:modified>
</cp:coreProperties>
</file>